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Ướt trên khô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Thêm sơn vào cọ và thêm sơn vào giấy khô như bình thường.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Trộn các màu khác nhau trong khi bạn làm việc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Chủ nghĩa điểm (dấu chấm và dấu gạch ngang)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Thêm sơn vào giấy khô bằng cách sử dụng chấm và nét vẽ ngắn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Trộn các màu khác nhau trong khi bạn làm việc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Khái niệm cơ bản về kỹ thuật màu nước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dòng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Thêm sơn vào giấy khô bằng cách sử dụng các đường kẻ dày/mỏng và ngắn/dài.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Trộn các màu khác nhau trong khi bạn làm việc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Lũ lụt (để có độ mịn)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Sơn hộp cẩn thận và nhanh chóng bằng một lớp nước sạch, sau đó thêm sơn và làm phẳng nhẹ.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Ướt trên ướt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Đổ một vùng sơn ướt, sau đó thêm các vùng có màu sắc khác nhau trước khi khô.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Bàn chải khô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Dùng giấy vụn hoặc khăn giấy để loại bỏ sơn thừa trên cọ, sau đó tạo những đường xước trên giấy khô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Trộn các màu khác nhau trong khi bạn làm việc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Kỹ thuật vẽ màu nước cơ bản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